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1"/>
  </p:notesMasterIdLst>
  <p:sldIdLst>
    <p:sldId id="285" r:id="rId2"/>
    <p:sldId id="288" r:id="rId3"/>
    <p:sldId id="271" r:id="rId4"/>
    <p:sldId id="278" r:id="rId5"/>
    <p:sldId id="289" r:id="rId6"/>
    <p:sldId id="290" r:id="rId7"/>
    <p:sldId id="291" r:id="rId8"/>
    <p:sldId id="293" r:id="rId9"/>
    <p:sldId id="292" r:id="rId10"/>
    <p:sldId id="273" r:id="rId11"/>
    <p:sldId id="297" r:id="rId12"/>
    <p:sldId id="279" r:id="rId13"/>
    <p:sldId id="296" r:id="rId14"/>
    <p:sldId id="280" r:id="rId15"/>
    <p:sldId id="282" r:id="rId16"/>
    <p:sldId id="294" r:id="rId17"/>
    <p:sldId id="283" r:id="rId18"/>
    <p:sldId id="295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969E8-A1F3-4F67-A6C4-78AD05CEF7FB}" v="16" dt="2024-10-13T13:23:34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0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hik Roy Choudhury" userId="41b12997c1b278a7" providerId="LiveId" clId="{4AA969E8-A1F3-4F67-A6C4-78AD05CEF7FB}"/>
    <pc:docChg chg="custSel modSld">
      <pc:chgData name="Kaushik Roy Choudhury" userId="41b12997c1b278a7" providerId="LiveId" clId="{4AA969E8-A1F3-4F67-A6C4-78AD05CEF7FB}" dt="2024-10-13T13:25:28.401" v="80" actId="1076"/>
      <pc:docMkLst>
        <pc:docMk/>
      </pc:docMkLst>
      <pc:sldChg chg="addSp modSp">
        <pc:chgData name="Kaushik Roy Choudhury" userId="41b12997c1b278a7" providerId="LiveId" clId="{4AA969E8-A1F3-4F67-A6C4-78AD05CEF7FB}" dt="2024-09-23T02:26:04.006" v="1"/>
        <pc:sldMkLst>
          <pc:docMk/>
          <pc:sldMk cId="3866858812" sldId="265"/>
        </pc:sldMkLst>
        <pc:spChg chg="mod">
          <ac:chgData name="Kaushik Roy Choudhury" userId="41b12997c1b278a7" providerId="LiveId" clId="{4AA969E8-A1F3-4F67-A6C4-78AD05CEF7FB}" dt="2024-09-23T02:25:49.732" v="0"/>
          <ac:spMkLst>
            <pc:docMk/>
            <pc:sldMk cId="3866858812" sldId="265"/>
            <ac:spMk id="3" creationId="{26A8908F-9170-7400-574B-250D901562A2}"/>
          </ac:spMkLst>
        </pc:spChg>
        <pc:spChg chg="mod">
          <ac:chgData name="Kaushik Roy Choudhury" userId="41b12997c1b278a7" providerId="LiveId" clId="{4AA969E8-A1F3-4F67-A6C4-78AD05CEF7FB}" dt="2024-09-23T02:25:49.732" v="0"/>
          <ac:spMkLst>
            <pc:docMk/>
            <pc:sldMk cId="3866858812" sldId="265"/>
            <ac:spMk id="4" creationId="{83C79C48-1CAD-F141-FC60-A8C46B7DF50C}"/>
          </ac:spMkLst>
        </pc:spChg>
        <pc:spChg chg="mod">
          <ac:chgData name="Kaushik Roy Choudhury" userId="41b12997c1b278a7" providerId="LiveId" clId="{4AA969E8-A1F3-4F67-A6C4-78AD05CEF7FB}" dt="2024-09-23T02:26:04.006" v="1"/>
          <ac:spMkLst>
            <pc:docMk/>
            <pc:sldMk cId="3866858812" sldId="265"/>
            <ac:spMk id="6" creationId="{7289B6CB-83C0-94FA-ED10-E412633B879B}"/>
          </ac:spMkLst>
        </pc:spChg>
        <pc:spChg chg="mod">
          <ac:chgData name="Kaushik Roy Choudhury" userId="41b12997c1b278a7" providerId="LiveId" clId="{4AA969E8-A1F3-4F67-A6C4-78AD05CEF7FB}" dt="2024-09-23T02:26:04.006" v="1"/>
          <ac:spMkLst>
            <pc:docMk/>
            <pc:sldMk cId="3866858812" sldId="265"/>
            <ac:spMk id="7" creationId="{CEDFF295-49F7-F098-A66D-3BF10E616860}"/>
          </ac:spMkLst>
        </pc:spChg>
        <pc:grpChg chg="add mod">
          <ac:chgData name="Kaushik Roy Choudhury" userId="41b12997c1b278a7" providerId="LiveId" clId="{4AA969E8-A1F3-4F67-A6C4-78AD05CEF7FB}" dt="2024-09-23T02:25:49.732" v="0"/>
          <ac:grpSpMkLst>
            <pc:docMk/>
            <pc:sldMk cId="3866858812" sldId="265"/>
            <ac:grpSpMk id="2" creationId="{EA26597F-F7BA-1069-3828-D0EF605A69F9}"/>
          </ac:grpSpMkLst>
        </pc:grpChg>
        <pc:grpChg chg="add mod">
          <ac:chgData name="Kaushik Roy Choudhury" userId="41b12997c1b278a7" providerId="LiveId" clId="{4AA969E8-A1F3-4F67-A6C4-78AD05CEF7FB}" dt="2024-09-23T02:26:04.006" v="1"/>
          <ac:grpSpMkLst>
            <pc:docMk/>
            <pc:sldMk cId="3866858812" sldId="265"/>
            <ac:grpSpMk id="5" creationId="{7411848F-2672-C45D-BBF0-3651F9C5334B}"/>
          </ac:grpSpMkLst>
        </pc:grpChg>
      </pc:sldChg>
      <pc:sldChg chg="addSp delSp modSp mod">
        <pc:chgData name="Kaushik Roy Choudhury" userId="41b12997c1b278a7" providerId="LiveId" clId="{4AA969E8-A1F3-4F67-A6C4-78AD05CEF7FB}" dt="2024-10-13T13:25:28.401" v="80" actId="1076"/>
        <pc:sldMkLst>
          <pc:docMk/>
          <pc:sldMk cId="595999582" sldId="273"/>
        </pc:sldMkLst>
        <pc:grpChg chg="del">
          <ac:chgData name="Kaushik Roy Choudhury" userId="41b12997c1b278a7" providerId="LiveId" clId="{4AA969E8-A1F3-4F67-A6C4-78AD05CEF7FB}" dt="2024-10-13T12:45:16.545" v="48" actId="478"/>
          <ac:grpSpMkLst>
            <pc:docMk/>
            <pc:sldMk cId="595999582" sldId="273"/>
            <ac:grpSpMk id="32" creationId="{BAB2BBB9-C19E-409D-9BC7-CB0BD966E50B}"/>
          </ac:grpSpMkLst>
        </pc:grpChg>
        <pc:picChg chg="add del mod">
          <ac:chgData name="Kaushik Roy Choudhury" userId="41b12997c1b278a7" providerId="LiveId" clId="{4AA969E8-A1F3-4F67-A6C4-78AD05CEF7FB}" dt="2024-10-13T11:43:02.829" v="5" actId="478"/>
          <ac:picMkLst>
            <pc:docMk/>
            <pc:sldMk cId="595999582" sldId="273"/>
            <ac:picMk id="2" creationId="{B244AD8D-6B63-EA54-F74D-9BE3FE5E3113}"/>
          </ac:picMkLst>
        </pc:picChg>
        <pc:picChg chg="add mod">
          <ac:chgData name="Kaushik Roy Choudhury" userId="41b12997c1b278a7" providerId="LiveId" clId="{4AA969E8-A1F3-4F67-A6C4-78AD05CEF7FB}" dt="2024-10-13T12:03:45.262" v="6"/>
          <ac:picMkLst>
            <pc:docMk/>
            <pc:sldMk cId="595999582" sldId="273"/>
            <ac:picMk id="4" creationId="{D2B0047B-A464-694A-2DFE-ACA2E39B72DA}"/>
          </ac:picMkLst>
        </pc:picChg>
        <pc:picChg chg="del mod">
          <ac:chgData name="Kaushik Roy Choudhury" userId="41b12997c1b278a7" providerId="LiveId" clId="{4AA969E8-A1F3-4F67-A6C4-78AD05CEF7FB}" dt="2024-10-13T12:11:02.038" v="22" actId="478"/>
          <ac:picMkLst>
            <pc:docMk/>
            <pc:sldMk cId="595999582" sldId="273"/>
            <ac:picMk id="5" creationId="{6876CAE5-8722-4352-A7D8-6F1FC1F14667}"/>
          </ac:picMkLst>
        </pc:picChg>
        <pc:picChg chg="add del mod">
          <ac:chgData name="Kaushik Roy Choudhury" userId="41b12997c1b278a7" providerId="LiveId" clId="{4AA969E8-A1F3-4F67-A6C4-78AD05CEF7FB}" dt="2024-10-13T12:10:30.145" v="16" actId="478"/>
          <ac:picMkLst>
            <pc:docMk/>
            <pc:sldMk cId="595999582" sldId="273"/>
            <ac:picMk id="8" creationId="{36709ED7-8D15-18DD-EAAA-BDD3F91A7BED}"/>
          </ac:picMkLst>
        </pc:picChg>
        <pc:picChg chg="del">
          <ac:chgData name="Kaushik Roy Choudhury" userId="41b12997c1b278a7" providerId="LiveId" clId="{4AA969E8-A1F3-4F67-A6C4-78AD05CEF7FB}" dt="2024-10-13T12:29:43.321" v="26" actId="478"/>
          <ac:picMkLst>
            <pc:docMk/>
            <pc:sldMk cId="595999582" sldId="273"/>
            <ac:picMk id="9" creationId="{8508D885-81C9-4C46-A332-FF19BB69D306}"/>
          </ac:picMkLst>
        </pc:picChg>
        <pc:picChg chg="add mod">
          <ac:chgData name="Kaushik Roy Choudhury" userId="41b12997c1b278a7" providerId="LiveId" clId="{4AA969E8-A1F3-4F67-A6C4-78AD05CEF7FB}" dt="2024-10-13T12:30:57.906" v="38" actId="14100"/>
          <ac:picMkLst>
            <pc:docMk/>
            <pc:sldMk cId="595999582" sldId="273"/>
            <ac:picMk id="10" creationId="{13FBE82C-8BAE-DD1D-BD0E-FC35C3C46A56}"/>
          </ac:picMkLst>
        </pc:picChg>
        <pc:picChg chg="add mod">
          <ac:chgData name="Kaushik Roy Choudhury" userId="41b12997c1b278a7" providerId="LiveId" clId="{4AA969E8-A1F3-4F67-A6C4-78AD05CEF7FB}" dt="2024-10-13T12:30:46.860" v="36" actId="1076"/>
          <ac:picMkLst>
            <pc:docMk/>
            <pc:sldMk cId="595999582" sldId="273"/>
            <ac:picMk id="11" creationId="{B0AED742-AAB0-CAA0-9B4C-BB6BB2292972}"/>
          </ac:picMkLst>
        </pc:picChg>
        <pc:picChg chg="add mod">
          <ac:chgData name="Kaushik Roy Choudhury" userId="41b12997c1b278a7" providerId="LiveId" clId="{4AA969E8-A1F3-4F67-A6C4-78AD05CEF7FB}" dt="2024-10-13T12:40:26.342" v="45" actId="1076"/>
          <ac:picMkLst>
            <pc:docMk/>
            <pc:sldMk cId="595999582" sldId="273"/>
            <ac:picMk id="12" creationId="{F45BAFD0-A929-3D98-C7D8-B96673A596B8}"/>
          </ac:picMkLst>
        </pc:picChg>
        <pc:picChg chg="add mod">
          <ac:chgData name="Kaushik Roy Choudhury" userId="41b12997c1b278a7" providerId="LiveId" clId="{4AA969E8-A1F3-4F67-A6C4-78AD05CEF7FB}" dt="2024-10-13T13:25:28.401" v="80" actId="1076"/>
          <ac:picMkLst>
            <pc:docMk/>
            <pc:sldMk cId="595999582" sldId="273"/>
            <ac:picMk id="13" creationId="{557C254C-D135-580E-EA51-817F77A477F4}"/>
          </ac:picMkLst>
        </pc:picChg>
        <pc:picChg chg="del">
          <ac:chgData name="Kaushik Roy Choudhury" userId="41b12997c1b278a7" providerId="LiveId" clId="{4AA969E8-A1F3-4F67-A6C4-78AD05CEF7FB}" dt="2024-10-13T12:40:18.647" v="44" actId="478"/>
          <ac:picMkLst>
            <pc:docMk/>
            <pc:sldMk cId="595999582" sldId="273"/>
            <ac:picMk id="14" creationId="{07FC606B-A9D3-4C97-AEA1-A236C0E831A1}"/>
          </ac:picMkLst>
        </pc:picChg>
        <pc:picChg chg="add mod">
          <ac:chgData name="Kaushik Roy Choudhury" userId="41b12997c1b278a7" providerId="LiveId" clId="{4AA969E8-A1F3-4F67-A6C4-78AD05CEF7FB}" dt="2024-10-13T13:25:24.761" v="79" actId="1076"/>
          <ac:picMkLst>
            <pc:docMk/>
            <pc:sldMk cId="595999582" sldId="273"/>
            <ac:picMk id="16" creationId="{F44F3831-E6DE-A934-15D4-18D2FEFD0608}"/>
          </ac:picMkLst>
        </pc:picChg>
        <pc:picChg chg="add del mod">
          <ac:chgData name="Kaushik Roy Choudhury" userId="41b12997c1b278a7" providerId="LiveId" clId="{4AA969E8-A1F3-4F67-A6C4-78AD05CEF7FB}" dt="2024-10-13T13:23:39.019" v="72" actId="478"/>
          <ac:picMkLst>
            <pc:docMk/>
            <pc:sldMk cId="595999582" sldId="273"/>
            <ac:picMk id="17" creationId="{61694570-3529-904A-E469-D1005FE70BD1}"/>
          </ac:picMkLst>
        </pc:picChg>
        <pc:picChg chg="add mod">
          <ac:chgData name="Kaushik Roy Choudhury" userId="41b12997c1b278a7" providerId="LiveId" clId="{4AA969E8-A1F3-4F67-A6C4-78AD05CEF7FB}" dt="2024-10-13T13:24:25.758" v="78" actId="1076"/>
          <ac:picMkLst>
            <pc:docMk/>
            <pc:sldMk cId="595999582" sldId="273"/>
            <ac:picMk id="19" creationId="{23B1A94E-44D2-8C90-0DAF-B92FEDBD627F}"/>
          </ac:picMkLst>
        </pc:picChg>
        <pc:picChg chg="del">
          <ac:chgData name="Kaushik Roy Choudhury" userId="41b12997c1b278a7" providerId="LiveId" clId="{4AA969E8-A1F3-4F67-A6C4-78AD05CEF7FB}" dt="2024-10-13T12:51:46.340" v="60" actId="478"/>
          <ac:picMkLst>
            <pc:docMk/>
            <pc:sldMk cId="595999582" sldId="273"/>
            <ac:picMk id="25" creationId="{847397FD-BFE6-4D41-AB95-1FCBD02112FD}"/>
          </ac:picMkLst>
        </pc:picChg>
        <pc:picChg chg="del">
          <ac:chgData name="Kaushik Roy Choudhury" userId="41b12997c1b278a7" providerId="LiveId" clId="{4AA969E8-A1F3-4F67-A6C4-78AD05CEF7FB}" dt="2024-10-13T13:17:58.893" v="65" actId="478"/>
          <ac:picMkLst>
            <pc:docMk/>
            <pc:sldMk cId="595999582" sldId="273"/>
            <ac:picMk id="28" creationId="{382742D0-9887-4B26-A3BC-C47F84279A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jpeg"/><Relationship Id="rId7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jpe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jpe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jpeg"/><Relationship Id="rId7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48282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FBE82C-8BAE-DD1D-BD0E-FC35C3C4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62" y="932452"/>
            <a:ext cx="1431378" cy="179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AED742-AAB0-CAA0-9B4C-BB6BB229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25" y="937037"/>
            <a:ext cx="1440023" cy="1799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BAFD0-A929-3D98-C7D8-B96673A59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51" y="932452"/>
            <a:ext cx="1457070" cy="1799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C254C-D135-580E-EA51-817F77A47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443" y="3038552"/>
            <a:ext cx="1431378" cy="17999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F3831-E6DE-A934-15D4-18D2FEFD0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924" y="932452"/>
            <a:ext cx="1450974" cy="17999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B1A94E-44D2-8C90-0DAF-B92FEDBD6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4947" y="3038552"/>
            <a:ext cx="1431378" cy="17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26597F-F7BA-1069-3828-D0EF605A69F9}"/>
              </a:ext>
            </a:extLst>
          </p:cNvPr>
          <p:cNvGrpSpPr/>
          <p:nvPr/>
        </p:nvGrpSpPr>
        <p:grpSpPr>
          <a:xfrm>
            <a:off x="3138396" y="3030124"/>
            <a:ext cx="690958" cy="703676"/>
            <a:chOff x="3138396" y="3030124"/>
            <a:chExt cx="690958" cy="7036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6A8908F-9170-7400-574B-250D901562A2}"/>
                </a:ext>
              </a:extLst>
            </p:cNvPr>
            <p:cNvSpPr/>
            <p:nvPr/>
          </p:nvSpPr>
          <p:spPr>
            <a:xfrm>
              <a:off x="3138396" y="3030124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3C79C48-1CAD-F141-FC60-A8C46B7DF50C}"/>
                </a:ext>
              </a:extLst>
            </p:cNvPr>
            <p:cNvSpPr/>
            <p:nvPr/>
          </p:nvSpPr>
          <p:spPr>
            <a:xfrm rot="16200000">
              <a:off x="3248812" y="3231114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11848F-2672-C45D-BBF0-3651F9C5334B}"/>
              </a:ext>
            </a:extLst>
          </p:cNvPr>
          <p:cNvGrpSpPr/>
          <p:nvPr/>
        </p:nvGrpSpPr>
        <p:grpSpPr>
          <a:xfrm>
            <a:off x="8409648" y="3051729"/>
            <a:ext cx="690958" cy="703676"/>
            <a:chOff x="8400252" y="3077162"/>
            <a:chExt cx="690958" cy="7036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89B6CB-83C0-94FA-ED10-E412633B879B}"/>
                </a:ext>
              </a:extLst>
            </p:cNvPr>
            <p:cNvSpPr/>
            <p:nvPr/>
          </p:nvSpPr>
          <p:spPr>
            <a:xfrm>
              <a:off x="8400252" y="3077162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EDFF295-49F7-F098-A66D-3BF10E616860}"/>
                </a:ext>
              </a:extLst>
            </p:cNvPr>
            <p:cNvSpPr/>
            <p:nvPr/>
          </p:nvSpPr>
          <p:spPr>
            <a:xfrm rot="5400000">
              <a:off x="8586580" y="3291928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8672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4" y="1008157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10081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645" y="1026430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87" y="1011056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027" y="281688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247" y="1011056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16" y="2827440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7" y="4049486"/>
            <a:ext cx="1853732" cy="2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02" y="2816888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685" y="2816998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0687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26597F-F7BA-1069-3828-D0EF605A69F9}"/>
              </a:ext>
            </a:extLst>
          </p:cNvPr>
          <p:cNvGrpSpPr/>
          <p:nvPr/>
        </p:nvGrpSpPr>
        <p:grpSpPr>
          <a:xfrm>
            <a:off x="3138396" y="3030124"/>
            <a:ext cx="690958" cy="703676"/>
            <a:chOff x="3138396" y="3030124"/>
            <a:chExt cx="690958" cy="7036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6A8908F-9170-7400-574B-250D901562A2}"/>
                </a:ext>
              </a:extLst>
            </p:cNvPr>
            <p:cNvSpPr/>
            <p:nvPr/>
          </p:nvSpPr>
          <p:spPr>
            <a:xfrm>
              <a:off x="3138396" y="3030124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3C79C48-1CAD-F141-FC60-A8C46B7DF50C}"/>
                </a:ext>
              </a:extLst>
            </p:cNvPr>
            <p:cNvSpPr/>
            <p:nvPr/>
          </p:nvSpPr>
          <p:spPr>
            <a:xfrm rot="16200000">
              <a:off x="3248812" y="3231114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11848F-2672-C45D-BBF0-3651F9C5334B}"/>
              </a:ext>
            </a:extLst>
          </p:cNvPr>
          <p:cNvGrpSpPr/>
          <p:nvPr/>
        </p:nvGrpSpPr>
        <p:grpSpPr>
          <a:xfrm>
            <a:off x="8409648" y="3051729"/>
            <a:ext cx="690958" cy="703676"/>
            <a:chOff x="8400252" y="3077162"/>
            <a:chExt cx="690958" cy="7036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89B6CB-83C0-94FA-ED10-E412633B879B}"/>
                </a:ext>
              </a:extLst>
            </p:cNvPr>
            <p:cNvSpPr/>
            <p:nvPr/>
          </p:nvSpPr>
          <p:spPr>
            <a:xfrm>
              <a:off x="8400252" y="3077162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EDFF295-49F7-F098-A66D-3BF10E616860}"/>
                </a:ext>
              </a:extLst>
            </p:cNvPr>
            <p:cNvSpPr/>
            <p:nvPr/>
          </p:nvSpPr>
          <p:spPr>
            <a:xfrm rot="5400000">
              <a:off x="8586580" y="3291928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4406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69331E-9009-D154-3872-62C4891435D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5176-812B-068B-A386-70559C1A1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7" y="1765461"/>
            <a:ext cx="2018695" cy="263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67E3-B57C-495C-5328-B1DB19ABE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8" y="1765461"/>
            <a:ext cx="2018694" cy="263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59CE6-9CFF-8F6A-782A-E687FD51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5" y="1771833"/>
            <a:ext cx="1982704" cy="263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B02F-6C0A-FCF3-12C9-218CEE5A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767" y="1771834"/>
            <a:ext cx="1980431" cy="2635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899BA-EC24-26C2-A225-7403F9431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806" y="1771834"/>
            <a:ext cx="1980431" cy="26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AEB1-E2A7-1034-041B-6DC83801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9" y="1779610"/>
            <a:ext cx="2032817" cy="26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25643-533B-DFBA-550D-26E72A08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72" y="1787244"/>
            <a:ext cx="2032816" cy="26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55E57-4722-233D-0940-F421B13CA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947" y="1787244"/>
            <a:ext cx="2015114" cy="265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B4FF7-F41D-3B0B-E570-EA788070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545" y="1802512"/>
            <a:ext cx="2032815" cy="263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9DAB4-17DE-5CEC-BA32-9076572A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44" y="1802512"/>
            <a:ext cx="2029706" cy="26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26597F-F7BA-1069-3828-D0EF605A69F9}"/>
              </a:ext>
            </a:extLst>
          </p:cNvPr>
          <p:cNvGrpSpPr/>
          <p:nvPr/>
        </p:nvGrpSpPr>
        <p:grpSpPr>
          <a:xfrm>
            <a:off x="3138396" y="3030124"/>
            <a:ext cx="690958" cy="703676"/>
            <a:chOff x="3138396" y="3030124"/>
            <a:chExt cx="690958" cy="7036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6A8908F-9170-7400-574B-250D901562A2}"/>
                </a:ext>
              </a:extLst>
            </p:cNvPr>
            <p:cNvSpPr/>
            <p:nvPr/>
          </p:nvSpPr>
          <p:spPr>
            <a:xfrm>
              <a:off x="3138396" y="3030124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3C79C48-1CAD-F141-FC60-A8C46B7DF50C}"/>
                </a:ext>
              </a:extLst>
            </p:cNvPr>
            <p:cNvSpPr/>
            <p:nvPr/>
          </p:nvSpPr>
          <p:spPr>
            <a:xfrm rot="16200000">
              <a:off x="3248812" y="3231114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11848F-2672-C45D-BBF0-3651F9C5334B}"/>
              </a:ext>
            </a:extLst>
          </p:cNvPr>
          <p:cNvGrpSpPr/>
          <p:nvPr/>
        </p:nvGrpSpPr>
        <p:grpSpPr>
          <a:xfrm>
            <a:off x="8409648" y="3051729"/>
            <a:ext cx="690958" cy="703676"/>
            <a:chOff x="8400252" y="3077162"/>
            <a:chExt cx="690958" cy="7036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89B6CB-83C0-94FA-ED10-E412633B879B}"/>
                </a:ext>
              </a:extLst>
            </p:cNvPr>
            <p:cNvSpPr/>
            <p:nvPr/>
          </p:nvSpPr>
          <p:spPr>
            <a:xfrm>
              <a:off x="8400252" y="3077162"/>
              <a:ext cx="690958" cy="7036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EDFF295-49F7-F098-A66D-3BF10E616860}"/>
                </a:ext>
              </a:extLst>
            </p:cNvPr>
            <p:cNvSpPr/>
            <p:nvPr/>
          </p:nvSpPr>
          <p:spPr>
            <a:xfrm rot="5400000">
              <a:off x="8586580" y="3291928"/>
              <a:ext cx="362701" cy="2741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08" y="4410794"/>
            <a:ext cx="1607591" cy="23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0" y="1897840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34" y="1908680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12CD-4C68-98CE-6F14-C595FEF7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43" y="1908680"/>
            <a:ext cx="1665678" cy="222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CB45-9A37-F562-40BABA9A0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89" y="1897840"/>
            <a:ext cx="1666417" cy="222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A1D7-C901-E3FD-F68C-35A51FE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974" y="1897840"/>
            <a:ext cx="1664939" cy="2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678" y="1296197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222" y="1296198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78" y="3535543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222" y="3535544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33AC8-71E6-D58C-3BD0-798CA20A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430" y="1296198"/>
            <a:ext cx="1455863" cy="194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53E5-FFDA-A2F8-DCE9-B1D3EF8BA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014" y="3496517"/>
            <a:ext cx="1457279" cy="1943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C9DC3-94B2-3FE2-AFDA-654910138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291" y="1296198"/>
            <a:ext cx="1457279" cy="1943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4BCF1-588F-920B-23A1-91EED892A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249" y="3495521"/>
            <a:ext cx="1459321" cy="194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6BA5CB-FFD6-9073-9199-662AEFA40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541" y="78137"/>
            <a:ext cx="827716" cy="1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24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2FAD77-A6BD-BEAF-83D4-51D65238B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7"/>
            <a:ext cx="781480" cy="9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AC911-3A5A-EB94-D083-F61B36AF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678" y="1296198"/>
            <a:ext cx="1429100" cy="190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D51D-AF76-DC01-12C8-F8912E62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069" y="3535544"/>
            <a:ext cx="1430858" cy="190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391F6-BABD-DFE5-9785-66D942EB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361" y="1296197"/>
            <a:ext cx="1429327" cy="190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BBDCB-ABC5-E8A0-AF45-8ED88B9B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073" y="3535543"/>
            <a:ext cx="1442688" cy="19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66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6D0A29-4DBD-A914-EDAA-12AAB46F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803" y="972163"/>
            <a:ext cx="1208846" cy="1611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AB536-06B5-77C8-03C5-9D55A2FB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34" y="2663680"/>
            <a:ext cx="1209115" cy="161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08BA3-7E0E-A98A-2C58-763C53EB4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4355197"/>
            <a:ext cx="1208846" cy="161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9BAAD-0E22-3332-DAE8-7833F6C79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352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42463-82A1-7E63-AC21-C72FA56A2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2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438F-3F41-5C01-91A4-A64DD4E5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1542" y="78137"/>
            <a:ext cx="781480" cy="9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98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B3E8AC-D141-6F9C-9E58-568B1821A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8"/>
            <a:ext cx="790811" cy="991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D3530-7FEC-AED0-C396-17F49E631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79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06FF7-085C-F72B-6BF9-4C8C208F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F415-C1B2-EF82-805A-5F6EC888D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016" y="4355197"/>
            <a:ext cx="1305382" cy="1611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9B8B1-4A25-04CA-4C30-0CFFABEC2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1" y="972162"/>
            <a:ext cx="1208309" cy="1611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73308-88BF-07BE-BBD8-BE3293662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8351" y="2663694"/>
            <a:ext cx="1208299" cy="16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9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20446</TotalTime>
  <Words>36</Words>
  <Application>Microsoft Office PowerPoint</Application>
  <PresentationFormat>Widescreen</PresentationFormat>
  <Paragraphs>17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82</cp:revision>
  <dcterms:created xsi:type="dcterms:W3CDTF">2020-07-21T12:20:19Z</dcterms:created>
  <dcterms:modified xsi:type="dcterms:W3CDTF">2024-10-13T13:25:35Z</dcterms:modified>
</cp:coreProperties>
</file>